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61A298-1247-5D3B-F015-7C1220BEE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251D6A-1304-C97A-6290-B72B75EFB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6BD42D-8FA0-5A42-3DAC-6BF4CCDC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440804-4B92-5FFF-6284-F0BB09B1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BE5779-8EFC-8376-A310-AA41BE044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4332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EB82F3-3B9E-30C8-6D31-8A8FA8786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6F91718-D816-51A5-4C9B-FA2F2E409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402915-2EC4-EE6B-DF19-7D6DC849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88E2BAE-1394-AC35-9629-CA0A2CF4E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D7D29E-4A88-8986-0A0D-13B057AD5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61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82DE402-640F-7832-2520-C49E5BAFB9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3F2740-95A4-8DB8-5001-055093D15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DC16303-2D0F-A0BC-9A6E-6CCB97FA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0C3BE4-C48E-D54D-D855-913126CE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0AD16C0-59C2-A3E4-7D2B-E8B4B405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7692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CFA014-3AB4-AECA-EE55-ED20E6F1E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CC60B4-994F-7FF7-B8F1-394ADFF3F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058B0B-002B-712E-A4AB-570E6258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2BF170-A9FD-70E5-1C45-D79E05B8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6B12F2-E570-E067-3CE1-EAB0C49EB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48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1B922-B249-D75A-37DC-0F29FDE85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F7C4A9B-45D1-5421-5C44-6182D7E85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3D1F39-BA83-904B-7602-DD72776C2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1E874D-9621-5D83-1B7A-8DE439E5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04A5E-F493-6D6E-D197-17419860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274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66CC9C-D1F5-7F6D-E5C5-C9EA3DAFE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68C67-CFCE-699F-7A2C-493E601AB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86D57A4-0658-54BB-1070-CD5825DAC0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2CEA4E-2712-865E-9415-CAD98E80D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77D4647-3A1C-CEA6-B68A-D97002086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B38B94-9D3C-8F80-D5A8-DE1E35D4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9812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C035FD-4F84-5086-12FE-1A3F687F7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4A8283C-0F8E-7174-183D-C9293D2E4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89E80E-AA5E-2D29-670F-BFDA5F497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5533F4D-D7E2-13BA-4A93-8F080D79F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189AC9F-FA22-4E78-A2D0-41606A69A8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3D16FB5-EC13-C84A-2040-951572CA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587294A-2864-6F91-F8FF-36F3DAC29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3ACA80D-3673-85A1-4F6F-D7A513536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35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9F7942-EF64-0760-DC94-467970E1B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D258E57-6DF5-5B56-EC0A-C62E68EF3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449962C-28BF-9D4E-8896-DC08D223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B59ED1A-DE41-934B-C7A8-090A8FD51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1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8310891-48AE-E290-AD97-C33213AF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BCC660F-97C8-185A-ADFB-45D4DFBFC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A7DDBB9-E252-89B0-9747-956BA466F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40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5A7924-6C56-A0FB-9305-7BEC706A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0C6B12-CBFC-3172-BF53-1C193C21E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58E7D7E-1130-6AA6-ECD4-D1644C012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BE7DD93-F0DC-D89B-99D2-FAE033224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D9D38A-DCF2-39E6-B916-039E104A2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91D23EF-D136-1F03-B9AE-04F2A88BE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769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95CE44-691B-F013-56F8-1F1CCD66C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B0FDEC7-B200-F369-BD14-2C4AFFCAEA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A7CC540-CBEF-B0F1-33D0-95F25251D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834CCE8-7E09-5B76-D7DC-CDA89DB3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4FC064-104A-0623-BD5E-1588BE780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B568BC6-DD05-49A7-613C-367733C3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045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A2B130-5A10-47F7-3C49-4669B02B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1B0F40-C897-A185-7415-9E87EB69E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BC7F29-4529-5296-94E7-878E50C2DA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312D-50A8-4B6B-AC71-23B40B9D2647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A2C4DF-5603-AE5A-557D-9B935D37E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834239-1CB6-4A9C-D791-A83EB35357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2FD36-D947-4911-9C6D-EAC4B6D6C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240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576D00-15A9-6153-5577-09DA7314F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1322" y="768626"/>
            <a:ext cx="8865704" cy="4625009"/>
          </a:xfrm>
        </p:spPr>
        <p:txBody>
          <a:bodyPr>
            <a:normAutofit fontScale="90000"/>
          </a:bodyPr>
          <a:lstStyle/>
          <a:p>
            <a:r>
              <a:rPr lang="it-IT" dirty="0"/>
              <a:t>Il GIORNO VENERDI 24 NOVEMBRE AMBULATORIO SI </a:t>
            </a:r>
            <a:r>
              <a:rPr lang="it-IT" dirty="0" err="1"/>
              <a:t>SVOLGERà</a:t>
            </a:r>
            <a:r>
              <a:rPr lang="it-IT" dirty="0"/>
              <a:t> AL MATTINO e il  pomeriggio fino alle 15, invece che fino </a:t>
            </a:r>
            <a:r>
              <a:rPr lang="it-IT"/>
              <a:t>alle 19, </a:t>
            </a:r>
            <a:r>
              <a:rPr lang="it-IT" dirty="0"/>
              <a:t>SEMPRE SU APPUNTAMENTO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7BE5332-39DB-1795-999B-899962A1E7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8619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Il GIORNO VENERDI 24 NOVEMBRE AMBULATORIO SI SVOLGERà AL MATTINO e il  pomeriggio fino alle 15, invece che fino alle 19, SEMPRE SU APPUNTAMENTO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GIORNO VENERDI 18 NOVEMBRE AMBUALTORIO SI SVOLGERà AL MATTINO INVECE CHE DI POMERIGGIO, SEMPRE SU APPUNTAMENTO</dc:title>
  <dc:creator>Benedetta Magro</dc:creator>
  <cp:lastModifiedBy>Benedetta Magro</cp:lastModifiedBy>
  <cp:revision>3</cp:revision>
  <cp:lastPrinted>2022-11-24T15:02:34Z</cp:lastPrinted>
  <dcterms:created xsi:type="dcterms:W3CDTF">2022-11-02T12:57:13Z</dcterms:created>
  <dcterms:modified xsi:type="dcterms:W3CDTF">2022-11-24T15:02:46Z</dcterms:modified>
</cp:coreProperties>
</file>